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Lato"/>
      <p:regular r:id="rId15"/>
      <p:bold r:id="rId16"/>
      <p:italic r:id="rId17"/>
      <p:boldItalic r:id="rId18"/>
    </p:embeddedFont>
    <p:embeddedFont>
      <p:font typeface="Google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747775"/>
          </p15:clr>
        </p15:guide>
        <p15:guide id="2" pos="244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fntdata"/><Relationship Id="rId11" Type="http://schemas.openxmlformats.org/officeDocument/2006/relationships/font" Target="fonts/Roboto-regular.fntdata"/><Relationship Id="rId22" Type="http://schemas.openxmlformats.org/officeDocument/2006/relationships/font" Target="fonts/GoogleSans-boldItalic.fntdata"/><Relationship Id="rId10" Type="http://schemas.openxmlformats.org/officeDocument/2006/relationships/font" Target="fonts/GoogleSansSemiBold-boldItalic.fntdata"/><Relationship Id="rId21" Type="http://schemas.openxmlformats.org/officeDocument/2006/relationships/font" Target="fonts/GoogleSans-italic.fntdata"/><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Lato-regular.fntdata"/><Relationship Id="rId14" Type="http://schemas.openxmlformats.org/officeDocument/2006/relationships/font" Target="fonts/Roboto-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19" Type="http://schemas.openxmlformats.org/officeDocument/2006/relationships/font" Target="fonts/GoogleSans-regular.fntdata"/><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78" y="685800"/>
            <a:ext cx="26499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58f92ac612_0_0:notes"/>
          <p:cNvSpPr/>
          <p:nvPr>
            <p:ph idx="2" type="sldImg"/>
          </p:nvPr>
        </p:nvSpPr>
        <p:spPr>
          <a:xfrm>
            <a:off x="2104449"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58f92ac6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264952" y="1456058"/>
            <a:ext cx="7242300" cy="4014000"/>
          </a:xfrm>
          <a:prstGeom prst="rect">
            <a:avLst/>
          </a:prstGeom>
        </p:spPr>
        <p:txBody>
          <a:bodyPr anchorCtr="0" anchor="b" bIns="102600" lIns="102600" spcFirstLastPara="1" rIns="102600" wrap="square" tIns="102600">
            <a:norm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p:txBody>
      </p:sp>
      <p:sp>
        <p:nvSpPr>
          <p:cNvPr id="11" name="Google Shape;11;p2"/>
          <p:cNvSpPr txBox="1"/>
          <p:nvPr>
            <p:ph idx="1" type="subTitle"/>
          </p:nvPr>
        </p:nvSpPr>
        <p:spPr>
          <a:xfrm>
            <a:off x="264945" y="5542289"/>
            <a:ext cx="7242300" cy="1550100"/>
          </a:xfrm>
          <a:prstGeom prst="rect">
            <a:avLst/>
          </a:prstGeom>
        </p:spPr>
        <p:txBody>
          <a:bodyPr anchorCtr="0" anchor="t" bIns="102600" lIns="102600" spcFirstLastPara="1" rIns="102600" wrap="square" tIns="102600">
            <a:normAutofit/>
          </a:bodyPr>
          <a:lstStyle>
            <a:lvl1pPr lvl="0" algn="ctr">
              <a:lnSpc>
                <a:spcPct val="100000"/>
              </a:lnSpc>
              <a:spcBef>
                <a:spcPts val="0"/>
              </a:spcBef>
              <a:spcAft>
                <a:spcPts val="0"/>
              </a:spcAft>
              <a:buSzPts val="3100"/>
              <a:buNone/>
              <a:defRPr sz="3100"/>
            </a:lvl1pPr>
            <a:lvl2pPr lvl="1" algn="ctr">
              <a:lnSpc>
                <a:spcPct val="100000"/>
              </a:lnSpc>
              <a:spcBef>
                <a:spcPts val="0"/>
              </a:spcBef>
              <a:spcAft>
                <a:spcPts val="0"/>
              </a:spcAft>
              <a:buSzPts val="3100"/>
              <a:buNone/>
              <a:defRPr sz="3100"/>
            </a:lvl2pPr>
            <a:lvl3pPr lvl="2" algn="ctr">
              <a:lnSpc>
                <a:spcPct val="100000"/>
              </a:lnSpc>
              <a:spcBef>
                <a:spcPts val="0"/>
              </a:spcBef>
              <a:spcAft>
                <a:spcPts val="0"/>
              </a:spcAft>
              <a:buSzPts val="3100"/>
              <a:buNone/>
              <a:defRPr sz="3100"/>
            </a:lvl3pPr>
            <a:lvl4pPr lvl="3" algn="ctr">
              <a:lnSpc>
                <a:spcPct val="100000"/>
              </a:lnSpc>
              <a:spcBef>
                <a:spcPts val="0"/>
              </a:spcBef>
              <a:spcAft>
                <a:spcPts val="0"/>
              </a:spcAft>
              <a:buSzPts val="3100"/>
              <a:buNone/>
              <a:defRPr sz="3100"/>
            </a:lvl4pPr>
            <a:lvl5pPr lvl="4" algn="ctr">
              <a:lnSpc>
                <a:spcPct val="100000"/>
              </a:lnSpc>
              <a:spcBef>
                <a:spcPts val="0"/>
              </a:spcBef>
              <a:spcAft>
                <a:spcPts val="0"/>
              </a:spcAft>
              <a:buSzPts val="3100"/>
              <a:buNone/>
              <a:defRPr sz="3100"/>
            </a:lvl5pPr>
            <a:lvl6pPr lvl="5" algn="ctr">
              <a:lnSpc>
                <a:spcPct val="100000"/>
              </a:lnSpc>
              <a:spcBef>
                <a:spcPts val="0"/>
              </a:spcBef>
              <a:spcAft>
                <a:spcPts val="0"/>
              </a:spcAft>
              <a:buSzPts val="3100"/>
              <a:buNone/>
              <a:defRPr sz="3100"/>
            </a:lvl6pPr>
            <a:lvl7pPr lvl="6" algn="ctr">
              <a:lnSpc>
                <a:spcPct val="100000"/>
              </a:lnSpc>
              <a:spcBef>
                <a:spcPts val="0"/>
              </a:spcBef>
              <a:spcAft>
                <a:spcPts val="0"/>
              </a:spcAft>
              <a:buSzPts val="3100"/>
              <a:buNone/>
              <a:defRPr sz="3100"/>
            </a:lvl7pPr>
            <a:lvl8pPr lvl="7" algn="ctr">
              <a:lnSpc>
                <a:spcPct val="100000"/>
              </a:lnSpc>
              <a:spcBef>
                <a:spcPts val="0"/>
              </a:spcBef>
              <a:spcAft>
                <a:spcPts val="0"/>
              </a:spcAft>
              <a:buSzPts val="3100"/>
              <a:buNone/>
              <a:defRPr sz="3100"/>
            </a:lvl8pPr>
            <a:lvl9pPr lvl="8" algn="ctr">
              <a:lnSpc>
                <a:spcPct val="100000"/>
              </a:lnSpc>
              <a:spcBef>
                <a:spcPts val="0"/>
              </a:spcBef>
              <a:spcAft>
                <a:spcPts val="0"/>
              </a:spcAft>
              <a:buSzPts val="3100"/>
              <a:buNone/>
              <a:defRPr sz="3100"/>
            </a:lvl9pPr>
          </a:lstStyle>
          <a:p/>
        </p:txBody>
      </p:sp>
      <p:sp>
        <p:nvSpPr>
          <p:cNvPr id="12" name="Google Shape;12;p2"/>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264945" y="2163089"/>
            <a:ext cx="7242300" cy="3840000"/>
          </a:xfrm>
          <a:prstGeom prst="rect">
            <a:avLst/>
          </a:prstGeom>
        </p:spPr>
        <p:txBody>
          <a:bodyPr anchorCtr="0" anchor="b" bIns="102600" lIns="102600" spcFirstLastPara="1" rIns="102600" wrap="square" tIns="102600">
            <a:normAutofit/>
          </a:bodyPr>
          <a:lstStyle>
            <a:lvl1pPr lvl="0" algn="ctr">
              <a:spcBef>
                <a:spcPts val="0"/>
              </a:spcBef>
              <a:spcAft>
                <a:spcPts val="0"/>
              </a:spcAft>
              <a:buSzPts val="13500"/>
              <a:buNone/>
              <a:defRPr sz="13500"/>
            </a:lvl1pPr>
            <a:lvl2pPr lvl="1" algn="ctr">
              <a:spcBef>
                <a:spcPts val="0"/>
              </a:spcBef>
              <a:spcAft>
                <a:spcPts val="0"/>
              </a:spcAft>
              <a:buSzPts val="13500"/>
              <a:buNone/>
              <a:defRPr sz="13500"/>
            </a:lvl2pPr>
            <a:lvl3pPr lvl="2" algn="ctr">
              <a:spcBef>
                <a:spcPts val="0"/>
              </a:spcBef>
              <a:spcAft>
                <a:spcPts val="0"/>
              </a:spcAft>
              <a:buSzPts val="13500"/>
              <a:buNone/>
              <a:defRPr sz="13500"/>
            </a:lvl3pPr>
            <a:lvl4pPr lvl="3" algn="ctr">
              <a:spcBef>
                <a:spcPts val="0"/>
              </a:spcBef>
              <a:spcAft>
                <a:spcPts val="0"/>
              </a:spcAft>
              <a:buSzPts val="13500"/>
              <a:buNone/>
              <a:defRPr sz="13500"/>
            </a:lvl4pPr>
            <a:lvl5pPr lvl="4" algn="ctr">
              <a:spcBef>
                <a:spcPts val="0"/>
              </a:spcBef>
              <a:spcAft>
                <a:spcPts val="0"/>
              </a:spcAft>
              <a:buSzPts val="13500"/>
              <a:buNone/>
              <a:defRPr sz="13500"/>
            </a:lvl5pPr>
            <a:lvl6pPr lvl="5" algn="ctr">
              <a:spcBef>
                <a:spcPts val="0"/>
              </a:spcBef>
              <a:spcAft>
                <a:spcPts val="0"/>
              </a:spcAft>
              <a:buSzPts val="13500"/>
              <a:buNone/>
              <a:defRPr sz="13500"/>
            </a:lvl6pPr>
            <a:lvl7pPr lvl="6" algn="ctr">
              <a:spcBef>
                <a:spcPts val="0"/>
              </a:spcBef>
              <a:spcAft>
                <a:spcPts val="0"/>
              </a:spcAft>
              <a:buSzPts val="13500"/>
              <a:buNone/>
              <a:defRPr sz="13500"/>
            </a:lvl7pPr>
            <a:lvl8pPr lvl="7" algn="ctr">
              <a:spcBef>
                <a:spcPts val="0"/>
              </a:spcBef>
              <a:spcAft>
                <a:spcPts val="0"/>
              </a:spcAft>
              <a:buSzPts val="13500"/>
              <a:buNone/>
              <a:defRPr sz="13500"/>
            </a:lvl8pPr>
            <a:lvl9pPr lvl="8" algn="ctr">
              <a:spcBef>
                <a:spcPts val="0"/>
              </a:spcBef>
              <a:spcAft>
                <a:spcPts val="0"/>
              </a:spcAft>
              <a:buSzPts val="13500"/>
              <a:buNone/>
              <a:defRPr sz="13500"/>
            </a:lvl9pPr>
          </a:lstStyle>
          <a:p>
            <a:r>
              <a:t>xx%</a:t>
            </a:r>
          </a:p>
        </p:txBody>
      </p:sp>
      <p:sp>
        <p:nvSpPr>
          <p:cNvPr id="46" name="Google Shape;46;p11"/>
          <p:cNvSpPr txBox="1"/>
          <p:nvPr>
            <p:ph idx="1" type="body"/>
          </p:nvPr>
        </p:nvSpPr>
        <p:spPr>
          <a:xfrm>
            <a:off x="264945" y="6164351"/>
            <a:ext cx="7242300" cy="2543700"/>
          </a:xfrm>
          <a:prstGeom prst="rect">
            <a:avLst/>
          </a:prstGeom>
        </p:spPr>
        <p:txBody>
          <a:bodyPr anchorCtr="0" anchor="t" bIns="102600" lIns="102600" spcFirstLastPara="1" rIns="102600" wrap="square" tIns="102600">
            <a:normAutofit/>
          </a:bodyPr>
          <a:lstStyle>
            <a:lvl1pPr indent="-355600" lvl="0" marL="457200" algn="ctr">
              <a:spcBef>
                <a:spcPts val="0"/>
              </a:spcBef>
              <a:spcAft>
                <a:spcPts val="0"/>
              </a:spcAft>
              <a:buSzPts val="20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47" name="Google Shape;47;p11"/>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50" name="Shape 50"/>
        <p:cNvGrpSpPr/>
        <p:nvPr/>
      </p:nvGrpSpPr>
      <p:grpSpPr>
        <a:xfrm>
          <a:off x="0" y="0"/>
          <a:ext cx="0" cy="0"/>
          <a:chOff x="0" y="0"/>
          <a:chExt cx="0" cy="0"/>
        </a:xfrm>
      </p:grpSpPr>
      <p:sp>
        <p:nvSpPr>
          <p:cNvPr id="51" name="Google Shape;51;p13"/>
          <p:cNvSpPr/>
          <p:nvPr/>
        </p:nvSpPr>
        <p:spPr>
          <a:xfrm flipH="1">
            <a:off x="2748900" y="9168075"/>
            <a:ext cx="5023500" cy="8907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latin typeface="Google Sans"/>
              <a:ea typeface="Google Sans"/>
              <a:cs typeface="Google Sans"/>
              <a:sym typeface="Google Sans"/>
            </a:endParaRPr>
          </a:p>
        </p:txBody>
      </p:sp>
      <p:sp>
        <p:nvSpPr>
          <p:cNvPr id="52" name="Google Shape;52;p13"/>
          <p:cNvSpPr/>
          <p:nvPr/>
        </p:nvSpPr>
        <p:spPr>
          <a:xfrm>
            <a:off x="0" y="9168075"/>
            <a:ext cx="4138800" cy="8907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latin typeface="Google Sans"/>
              <a:ea typeface="Google Sans"/>
              <a:cs typeface="Google Sans"/>
              <a:sym typeface="Google Sans"/>
            </a:endParaRPr>
          </a:p>
        </p:txBody>
      </p:sp>
      <p:grpSp>
        <p:nvGrpSpPr>
          <p:cNvPr id="53" name="Google Shape;53;p13"/>
          <p:cNvGrpSpPr/>
          <p:nvPr/>
        </p:nvGrpSpPr>
        <p:grpSpPr>
          <a:xfrm>
            <a:off x="95351" y="1392509"/>
            <a:ext cx="7581691" cy="5901"/>
            <a:chOff x="1890075" y="5241175"/>
            <a:chExt cx="4240556" cy="257700"/>
          </a:xfrm>
        </p:grpSpPr>
        <p:sp>
          <p:nvSpPr>
            <p:cNvPr id="54" name="Google Shape;54;p1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sp>
          <p:nvSpPr>
            <p:cNvPr id="55" name="Google Shape;55;p1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sp>
          <p:nvSpPr>
            <p:cNvPr id="56" name="Google Shape;56;p1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sp>
          <p:nvSpPr>
            <p:cNvPr id="57" name="Google Shape;57;p1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grpSp>
      <p:grpSp>
        <p:nvGrpSpPr>
          <p:cNvPr id="58" name="Google Shape;58;p13"/>
          <p:cNvGrpSpPr/>
          <p:nvPr/>
        </p:nvGrpSpPr>
        <p:grpSpPr>
          <a:xfrm>
            <a:off x="95351" y="4542984"/>
            <a:ext cx="7581691" cy="5901"/>
            <a:chOff x="1890075" y="5241175"/>
            <a:chExt cx="4240556" cy="257700"/>
          </a:xfrm>
        </p:grpSpPr>
        <p:sp>
          <p:nvSpPr>
            <p:cNvPr id="59" name="Google Shape;59;p1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sp>
          <p:nvSpPr>
            <p:cNvPr id="60" name="Google Shape;60;p1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sp>
          <p:nvSpPr>
            <p:cNvPr id="61" name="Google Shape;61;p1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sp>
          <p:nvSpPr>
            <p:cNvPr id="62" name="Google Shape;62;p1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grpSp>
      <p:sp>
        <p:nvSpPr>
          <p:cNvPr id="63" name="Google Shape;63;p13"/>
          <p:cNvSpPr/>
          <p:nvPr/>
        </p:nvSpPr>
        <p:spPr>
          <a:xfrm>
            <a:off x="432000" y="1624350"/>
            <a:ext cx="1598400" cy="2694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102600" lIns="102600" spcFirstLastPara="1" rIns="102600" wrap="square" tIns="102600">
            <a:noAutofit/>
          </a:bodyPr>
          <a:lstStyle/>
          <a:p>
            <a:pPr indent="0" lvl="0" marL="0" rtl="0" algn="ctr">
              <a:spcBef>
                <a:spcPts val="0"/>
              </a:spcBef>
              <a:spcAft>
                <a:spcPts val="0"/>
              </a:spcAft>
              <a:buNone/>
            </a:pPr>
            <a:r>
              <a:rPr b="1" lang="it" sz="1600">
                <a:solidFill>
                  <a:srgbClr val="000000"/>
                </a:solidFill>
                <a:latin typeface="Google Sans"/>
                <a:ea typeface="Google Sans"/>
                <a:cs typeface="Google Sans"/>
                <a:sym typeface="Google Sans"/>
              </a:rPr>
              <a:t>Overview </a:t>
            </a:r>
            <a:endParaRPr b="1" sz="1600">
              <a:solidFill>
                <a:srgbClr val="000000"/>
              </a:solidFill>
              <a:latin typeface="Google Sans"/>
              <a:ea typeface="Google Sans"/>
              <a:cs typeface="Google Sans"/>
              <a:sym typeface="Google Sans"/>
            </a:endParaRPr>
          </a:p>
        </p:txBody>
      </p:sp>
      <p:sp>
        <p:nvSpPr>
          <p:cNvPr id="64" name="Google Shape;64;p13"/>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102600" lIns="102600" spcFirstLastPara="1" rIns="102600" wrap="square" tIns="102600">
            <a:noAutofit/>
          </a:bodyPr>
          <a:lstStyle/>
          <a:p>
            <a:pPr indent="0" lvl="0" marL="0" rtl="0" algn="ctr">
              <a:spcBef>
                <a:spcPts val="0"/>
              </a:spcBef>
              <a:spcAft>
                <a:spcPts val="0"/>
              </a:spcAft>
              <a:buNone/>
            </a:pPr>
            <a:r>
              <a:rPr b="1" lang="it" sz="1600">
                <a:solidFill>
                  <a:srgbClr val="000000"/>
                </a:solidFill>
                <a:latin typeface="Google Sans"/>
                <a:ea typeface="Google Sans"/>
                <a:cs typeface="Google Sans"/>
                <a:sym typeface="Google Sans"/>
              </a:rPr>
              <a:t>Problem</a:t>
            </a:r>
            <a:endParaRPr b="1" sz="1600">
              <a:solidFill>
                <a:srgbClr val="000000"/>
              </a:solidFill>
              <a:latin typeface="Google Sans"/>
              <a:ea typeface="Google Sans"/>
              <a:cs typeface="Google Sans"/>
              <a:sym typeface="Google Sans"/>
            </a:endParaRPr>
          </a:p>
        </p:txBody>
      </p:sp>
      <p:sp>
        <p:nvSpPr>
          <p:cNvPr id="65" name="Google Shape;65;p13"/>
          <p:cNvSpPr/>
          <p:nvPr/>
        </p:nvSpPr>
        <p:spPr>
          <a:xfrm>
            <a:off x="432000" y="3615673"/>
            <a:ext cx="1598400" cy="2694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102600" lIns="102600" spcFirstLastPara="1" rIns="102600" wrap="square" tIns="102600">
            <a:noAutofit/>
          </a:bodyPr>
          <a:lstStyle/>
          <a:p>
            <a:pPr indent="0" lvl="0" marL="0" rtl="0" algn="ctr">
              <a:spcBef>
                <a:spcPts val="0"/>
              </a:spcBef>
              <a:spcAft>
                <a:spcPts val="0"/>
              </a:spcAft>
              <a:buNone/>
            </a:pPr>
            <a:r>
              <a:rPr b="1" lang="it" sz="1600">
                <a:solidFill>
                  <a:srgbClr val="000000"/>
                </a:solidFill>
                <a:latin typeface="Google Sans"/>
                <a:ea typeface="Google Sans"/>
                <a:cs typeface="Google Sans"/>
                <a:sym typeface="Google Sans"/>
              </a:rPr>
              <a:t>Solution</a:t>
            </a:r>
            <a:endParaRPr b="1" sz="1600">
              <a:solidFill>
                <a:srgbClr val="000000"/>
              </a:solidFill>
              <a:latin typeface="Google Sans"/>
              <a:ea typeface="Google Sans"/>
              <a:cs typeface="Google Sans"/>
              <a:sym typeface="Google Sans"/>
            </a:endParaRPr>
          </a:p>
        </p:txBody>
      </p:sp>
      <p:sp>
        <p:nvSpPr>
          <p:cNvPr id="66" name="Google Shape;66;p13"/>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102600" lIns="102600" spcFirstLastPara="1" rIns="102600" wrap="square" tIns="102600">
            <a:noAutofit/>
          </a:bodyPr>
          <a:lstStyle/>
          <a:p>
            <a:pPr indent="0" lvl="0" marL="0" rtl="0" algn="ctr">
              <a:spcBef>
                <a:spcPts val="0"/>
              </a:spcBef>
              <a:spcAft>
                <a:spcPts val="0"/>
              </a:spcAft>
              <a:buNone/>
            </a:pPr>
            <a:r>
              <a:rPr b="1" lang="it" sz="1600">
                <a:solidFill>
                  <a:srgbClr val="000000"/>
                </a:solidFill>
                <a:latin typeface="Google Sans"/>
                <a:ea typeface="Google Sans"/>
                <a:cs typeface="Google Sans"/>
                <a:sym typeface="Google Sans"/>
              </a:rPr>
              <a:t>Details </a:t>
            </a:r>
            <a:endParaRPr b="1" sz="1600">
              <a:solidFill>
                <a:srgbClr val="000000"/>
              </a:solidFill>
              <a:latin typeface="Google Sans"/>
              <a:ea typeface="Google Sans"/>
              <a:cs typeface="Google Sans"/>
              <a:sym typeface="Google Sans"/>
            </a:endParaRPr>
          </a:p>
        </p:txBody>
      </p:sp>
      <p:sp>
        <p:nvSpPr>
          <p:cNvPr id="67" name="Google Shape;67;p13"/>
          <p:cNvSpPr/>
          <p:nvPr/>
        </p:nvSpPr>
        <p:spPr>
          <a:xfrm>
            <a:off x="432000" y="8296570"/>
            <a:ext cx="1598400" cy="2694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102600" lIns="102600" spcFirstLastPara="1" rIns="102600" wrap="square" tIns="102600">
            <a:noAutofit/>
          </a:bodyPr>
          <a:lstStyle/>
          <a:p>
            <a:pPr indent="0" lvl="0" marL="0" rtl="0" algn="ctr">
              <a:spcBef>
                <a:spcPts val="0"/>
              </a:spcBef>
              <a:spcAft>
                <a:spcPts val="0"/>
              </a:spcAft>
              <a:buNone/>
            </a:pPr>
            <a:r>
              <a:rPr b="1" lang="it" sz="1600">
                <a:solidFill>
                  <a:srgbClr val="000000"/>
                </a:solidFill>
                <a:latin typeface="Google Sans"/>
                <a:ea typeface="Google Sans"/>
                <a:cs typeface="Google Sans"/>
                <a:sym typeface="Google Sans"/>
              </a:rPr>
              <a:t>Next Steps </a:t>
            </a:r>
            <a:endParaRPr b="1" sz="1600">
              <a:solidFill>
                <a:srgbClr val="000000"/>
              </a:solidFill>
              <a:latin typeface="Google Sans"/>
              <a:ea typeface="Google Sans"/>
              <a:cs typeface="Google Sans"/>
              <a:sym typeface="Google Sans"/>
            </a:endParaRPr>
          </a:p>
        </p:txBody>
      </p:sp>
      <p:grpSp>
        <p:nvGrpSpPr>
          <p:cNvPr id="68" name="Google Shape;68;p13"/>
          <p:cNvGrpSpPr/>
          <p:nvPr/>
        </p:nvGrpSpPr>
        <p:grpSpPr>
          <a:xfrm>
            <a:off x="95351" y="8200359"/>
            <a:ext cx="7581691" cy="5901"/>
            <a:chOff x="1890075" y="5241175"/>
            <a:chExt cx="4240556" cy="257700"/>
          </a:xfrm>
        </p:grpSpPr>
        <p:sp>
          <p:nvSpPr>
            <p:cNvPr id="69" name="Google Shape;69;p1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sp>
          <p:nvSpPr>
            <p:cNvPr id="70" name="Google Shape;70;p1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sp>
          <p:nvSpPr>
            <p:cNvPr id="71" name="Google Shape;71;p1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sp>
          <p:nvSpPr>
            <p:cNvPr id="72" name="Google Shape;72;p1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sz="1600">
                <a:solidFill>
                  <a:srgbClr val="595959"/>
                </a:solidFill>
              </a:endParaRPr>
            </a:p>
          </p:txBody>
        </p:sp>
      </p:grpSp>
      <p:sp>
        <p:nvSpPr>
          <p:cNvPr id="73" name="Google Shape;73;p13"/>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64945" y="4206107"/>
            <a:ext cx="7242300" cy="1646100"/>
          </a:xfrm>
          <a:prstGeom prst="rect">
            <a:avLst/>
          </a:prstGeom>
        </p:spPr>
        <p:txBody>
          <a:bodyPr anchorCtr="0" anchor="ctr" bIns="102600" lIns="102600" spcFirstLastPara="1" rIns="102600" wrap="square" tIns="10260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5" name="Google Shape;15;p3"/>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264945" y="870271"/>
            <a:ext cx="7242300" cy="1119900"/>
          </a:xfrm>
          <a:prstGeom prst="rect">
            <a:avLst/>
          </a:prstGeom>
        </p:spPr>
        <p:txBody>
          <a:bodyPr anchorCtr="0" anchor="t" bIns="102600" lIns="102600" spcFirstLastPara="1" rIns="102600" wrap="square" tIns="102600">
            <a:norm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p:txBody>
      </p:sp>
      <p:sp>
        <p:nvSpPr>
          <p:cNvPr id="18" name="Google Shape;18;p4"/>
          <p:cNvSpPr txBox="1"/>
          <p:nvPr>
            <p:ph idx="1" type="body"/>
          </p:nvPr>
        </p:nvSpPr>
        <p:spPr>
          <a:xfrm>
            <a:off x="264945" y="2253729"/>
            <a:ext cx="7242300" cy="6681000"/>
          </a:xfrm>
          <a:prstGeom prst="rect">
            <a:avLst/>
          </a:prstGeom>
        </p:spPr>
        <p:txBody>
          <a:bodyPr anchorCtr="0" anchor="t" bIns="102600" lIns="102600" spcFirstLastPara="1" rIns="102600" wrap="square" tIns="102600">
            <a:normAutofit/>
          </a:bodyPr>
          <a:lstStyle>
            <a:lvl1pPr indent="-355600" lvl="0" marL="457200">
              <a:spcBef>
                <a:spcPts val="0"/>
              </a:spcBef>
              <a:spcAft>
                <a:spcPts val="0"/>
              </a:spcAft>
              <a:buSzPts val="20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9" name="Google Shape;19;p4"/>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264945" y="870271"/>
            <a:ext cx="7242300" cy="1119900"/>
          </a:xfrm>
          <a:prstGeom prst="rect">
            <a:avLst/>
          </a:prstGeom>
        </p:spPr>
        <p:txBody>
          <a:bodyPr anchorCtr="0" anchor="t" bIns="102600" lIns="102600" spcFirstLastPara="1" rIns="102600" wrap="square" tIns="102600">
            <a:norm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p:txBody>
      </p:sp>
      <p:sp>
        <p:nvSpPr>
          <p:cNvPr id="22" name="Google Shape;22;p5"/>
          <p:cNvSpPr txBox="1"/>
          <p:nvPr>
            <p:ph idx="1" type="body"/>
          </p:nvPr>
        </p:nvSpPr>
        <p:spPr>
          <a:xfrm>
            <a:off x="264945" y="2253729"/>
            <a:ext cx="3399900" cy="6681000"/>
          </a:xfrm>
          <a:prstGeom prst="rect">
            <a:avLst/>
          </a:prstGeom>
        </p:spPr>
        <p:txBody>
          <a:bodyPr anchorCtr="0" anchor="t" bIns="102600" lIns="102600" spcFirstLastPara="1" rIns="102600" wrap="square" tIns="102600">
            <a:normAutofit/>
          </a:bodyPr>
          <a:lstStyle>
            <a:lvl1pPr indent="-330200" lvl="0" marL="457200">
              <a:spcBef>
                <a:spcPts val="0"/>
              </a:spcBef>
              <a:spcAft>
                <a:spcPts val="0"/>
              </a:spcAft>
              <a:buSzPts val="1600"/>
              <a:buChar char="●"/>
              <a:defRPr sz="1600"/>
            </a:lvl1pPr>
            <a:lvl2pPr indent="-311150" lvl="1" marL="914400">
              <a:spcBef>
                <a:spcPts val="0"/>
              </a:spcBef>
              <a:spcAft>
                <a:spcPts val="0"/>
              </a:spcAft>
              <a:buSzPts val="1300"/>
              <a:buChar char="○"/>
              <a:defRPr sz="1300"/>
            </a:lvl2pPr>
            <a:lvl3pPr indent="-311150" lvl="2" marL="1371600">
              <a:spcBef>
                <a:spcPts val="0"/>
              </a:spcBef>
              <a:spcAft>
                <a:spcPts val="0"/>
              </a:spcAft>
              <a:buSzPts val="1300"/>
              <a:buChar char="■"/>
              <a:defRPr sz="1300"/>
            </a:lvl3pPr>
            <a:lvl4pPr indent="-311150" lvl="3" marL="1828800">
              <a:spcBef>
                <a:spcPts val="0"/>
              </a:spcBef>
              <a:spcAft>
                <a:spcPts val="0"/>
              </a:spcAft>
              <a:buSzPts val="1300"/>
              <a:buChar char="●"/>
              <a:defRPr sz="1300"/>
            </a:lvl4pPr>
            <a:lvl5pPr indent="-311150" lvl="4" marL="2286000">
              <a:spcBef>
                <a:spcPts val="0"/>
              </a:spcBef>
              <a:spcAft>
                <a:spcPts val="0"/>
              </a:spcAft>
              <a:buSzPts val="1300"/>
              <a:buChar char="○"/>
              <a:defRPr sz="1300"/>
            </a:lvl5pPr>
            <a:lvl6pPr indent="-311150" lvl="5" marL="2743200">
              <a:spcBef>
                <a:spcPts val="0"/>
              </a:spcBef>
              <a:spcAft>
                <a:spcPts val="0"/>
              </a:spcAft>
              <a:buSzPts val="1300"/>
              <a:buChar char="■"/>
              <a:defRPr sz="1300"/>
            </a:lvl6pPr>
            <a:lvl7pPr indent="-311150" lvl="6" marL="3200400">
              <a:spcBef>
                <a:spcPts val="0"/>
              </a:spcBef>
              <a:spcAft>
                <a:spcPts val="0"/>
              </a:spcAft>
              <a:buSzPts val="1300"/>
              <a:buChar char="●"/>
              <a:defRPr sz="1300"/>
            </a:lvl7pPr>
            <a:lvl8pPr indent="-311150" lvl="7" marL="3657600">
              <a:spcBef>
                <a:spcPts val="0"/>
              </a:spcBef>
              <a:spcAft>
                <a:spcPts val="0"/>
              </a:spcAft>
              <a:buSzPts val="1300"/>
              <a:buChar char="○"/>
              <a:defRPr sz="1300"/>
            </a:lvl8pPr>
            <a:lvl9pPr indent="-311150" lvl="8" marL="4114800">
              <a:spcBef>
                <a:spcPts val="0"/>
              </a:spcBef>
              <a:spcAft>
                <a:spcPts val="0"/>
              </a:spcAft>
              <a:buSzPts val="1300"/>
              <a:buChar char="■"/>
              <a:defRPr sz="1300"/>
            </a:lvl9pPr>
          </a:lstStyle>
          <a:p/>
        </p:txBody>
      </p:sp>
      <p:sp>
        <p:nvSpPr>
          <p:cNvPr id="23" name="Google Shape;23;p5"/>
          <p:cNvSpPr txBox="1"/>
          <p:nvPr>
            <p:ph idx="2" type="body"/>
          </p:nvPr>
        </p:nvSpPr>
        <p:spPr>
          <a:xfrm>
            <a:off x="4107540" y="2253729"/>
            <a:ext cx="3399900" cy="6681000"/>
          </a:xfrm>
          <a:prstGeom prst="rect">
            <a:avLst/>
          </a:prstGeom>
        </p:spPr>
        <p:txBody>
          <a:bodyPr anchorCtr="0" anchor="t" bIns="102600" lIns="102600" spcFirstLastPara="1" rIns="102600" wrap="square" tIns="102600">
            <a:normAutofit/>
          </a:bodyPr>
          <a:lstStyle>
            <a:lvl1pPr indent="-330200" lvl="0" marL="457200">
              <a:spcBef>
                <a:spcPts val="0"/>
              </a:spcBef>
              <a:spcAft>
                <a:spcPts val="0"/>
              </a:spcAft>
              <a:buSzPts val="1600"/>
              <a:buChar char="●"/>
              <a:defRPr sz="1600"/>
            </a:lvl1pPr>
            <a:lvl2pPr indent="-311150" lvl="1" marL="914400">
              <a:spcBef>
                <a:spcPts val="0"/>
              </a:spcBef>
              <a:spcAft>
                <a:spcPts val="0"/>
              </a:spcAft>
              <a:buSzPts val="1300"/>
              <a:buChar char="○"/>
              <a:defRPr sz="1300"/>
            </a:lvl2pPr>
            <a:lvl3pPr indent="-311150" lvl="2" marL="1371600">
              <a:spcBef>
                <a:spcPts val="0"/>
              </a:spcBef>
              <a:spcAft>
                <a:spcPts val="0"/>
              </a:spcAft>
              <a:buSzPts val="1300"/>
              <a:buChar char="■"/>
              <a:defRPr sz="1300"/>
            </a:lvl3pPr>
            <a:lvl4pPr indent="-311150" lvl="3" marL="1828800">
              <a:spcBef>
                <a:spcPts val="0"/>
              </a:spcBef>
              <a:spcAft>
                <a:spcPts val="0"/>
              </a:spcAft>
              <a:buSzPts val="1300"/>
              <a:buChar char="●"/>
              <a:defRPr sz="1300"/>
            </a:lvl4pPr>
            <a:lvl5pPr indent="-311150" lvl="4" marL="2286000">
              <a:spcBef>
                <a:spcPts val="0"/>
              </a:spcBef>
              <a:spcAft>
                <a:spcPts val="0"/>
              </a:spcAft>
              <a:buSzPts val="1300"/>
              <a:buChar char="○"/>
              <a:defRPr sz="1300"/>
            </a:lvl5pPr>
            <a:lvl6pPr indent="-311150" lvl="5" marL="2743200">
              <a:spcBef>
                <a:spcPts val="0"/>
              </a:spcBef>
              <a:spcAft>
                <a:spcPts val="0"/>
              </a:spcAft>
              <a:buSzPts val="1300"/>
              <a:buChar char="■"/>
              <a:defRPr sz="1300"/>
            </a:lvl6pPr>
            <a:lvl7pPr indent="-311150" lvl="6" marL="3200400">
              <a:spcBef>
                <a:spcPts val="0"/>
              </a:spcBef>
              <a:spcAft>
                <a:spcPts val="0"/>
              </a:spcAft>
              <a:buSzPts val="1300"/>
              <a:buChar char="●"/>
              <a:defRPr sz="1300"/>
            </a:lvl7pPr>
            <a:lvl8pPr indent="-311150" lvl="7" marL="3657600">
              <a:spcBef>
                <a:spcPts val="0"/>
              </a:spcBef>
              <a:spcAft>
                <a:spcPts val="0"/>
              </a:spcAft>
              <a:buSzPts val="1300"/>
              <a:buChar char="○"/>
              <a:defRPr sz="1300"/>
            </a:lvl8pPr>
            <a:lvl9pPr indent="-311150" lvl="8" marL="4114800">
              <a:spcBef>
                <a:spcPts val="0"/>
              </a:spcBef>
              <a:spcAft>
                <a:spcPts val="0"/>
              </a:spcAft>
              <a:buSzPts val="1300"/>
              <a:buChar char="■"/>
              <a:defRPr sz="1300"/>
            </a:lvl9pPr>
          </a:lstStyle>
          <a:p/>
        </p:txBody>
      </p:sp>
      <p:sp>
        <p:nvSpPr>
          <p:cNvPr id="24" name="Google Shape;24;p5"/>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264945" y="870271"/>
            <a:ext cx="7242300" cy="1119900"/>
          </a:xfrm>
          <a:prstGeom prst="rect">
            <a:avLst/>
          </a:prstGeom>
        </p:spPr>
        <p:txBody>
          <a:bodyPr anchorCtr="0" anchor="t" bIns="102600" lIns="102600" spcFirstLastPara="1" rIns="102600" wrap="square" tIns="102600">
            <a:norm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p:txBody>
      </p:sp>
      <p:sp>
        <p:nvSpPr>
          <p:cNvPr id="27" name="Google Shape;27;p6"/>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264945" y="1086507"/>
            <a:ext cx="2386800" cy="1477800"/>
          </a:xfrm>
          <a:prstGeom prst="rect">
            <a:avLst/>
          </a:prstGeom>
        </p:spPr>
        <p:txBody>
          <a:bodyPr anchorCtr="0" anchor="b" bIns="102600" lIns="102600" spcFirstLastPara="1" rIns="102600" wrap="square" tIns="102600">
            <a:normAutofit/>
          </a:bodyPr>
          <a:lstStyle>
            <a:lvl1pPr lvl="0">
              <a:spcBef>
                <a:spcPts val="0"/>
              </a:spcBef>
              <a:spcAft>
                <a:spcPts val="0"/>
              </a:spcAft>
              <a:buSzPts val="2700"/>
              <a:buNone/>
              <a:defRPr sz="2700"/>
            </a:lvl1pPr>
            <a:lvl2pPr lvl="1">
              <a:spcBef>
                <a:spcPts val="0"/>
              </a:spcBef>
              <a:spcAft>
                <a:spcPts val="0"/>
              </a:spcAft>
              <a:buSzPts val="2700"/>
              <a:buNone/>
              <a:defRPr sz="2700"/>
            </a:lvl2pPr>
            <a:lvl3pPr lvl="2">
              <a:spcBef>
                <a:spcPts val="0"/>
              </a:spcBef>
              <a:spcAft>
                <a:spcPts val="0"/>
              </a:spcAft>
              <a:buSzPts val="2700"/>
              <a:buNone/>
              <a:defRPr sz="2700"/>
            </a:lvl3pPr>
            <a:lvl4pPr lvl="3">
              <a:spcBef>
                <a:spcPts val="0"/>
              </a:spcBef>
              <a:spcAft>
                <a:spcPts val="0"/>
              </a:spcAft>
              <a:buSzPts val="2700"/>
              <a:buNone/>
              <a:defRPr sz="2700"/>
            </a:lvl4pPr>
            <a:lvl5pPr lvl="4">
              <a:spcBef>
                <a:spcPts val="0"/>
              </a:spcBef>
              <a:spcAft>
                <a:spcPts val="0"/>
              </a:spcAft>
              <a:buSzPts val="2700"/>
              <a:buNone/>
              <a:defRPr sz="2700"/>
            </a:lvl5pPr>
            <a:lvl6pPr lvl="5">
              <a:spcBef>
                <a:spcPts val="0"/>
              </a:spcBef>
              <a:spcAft>
                <a:spcPts val="0"/>
              </a:spcAft>
              <a:buSzPts val="2700"/>
              <a:buNone/>
              <a:defRPr sz="2700"/>
            </a:lvl6pPr>
            <a:lvl7pPr lvl="6">
              <a:spcBef>
                <a:spcPts val="0"/>
              </a:spcBef>
              <a:spcAft>
                <a:spcPts val="0"/>
              </a:spcAft>
              <a:buSzPts val="2700"/>
              <a:buNone/>
              <a:defRPr sz="2700"/>
            </a:lvl7pPr>
            <a:lvl8pPr lvl="7">
              <a:spcBef>
                <a:spcPts val="0"/>
              </a:spcBef>
              <a:spcAft>
                <a:spcPts val="0"/>
              </a:spcAft>
              <a:buSzPts val="2700"/>
              <a:buNone/>
              <a:defRPr sz="2700"/>
            </a:lvl8pPr>
            <a:lvl9pPr lvl="8">
              <a:spcBef>
                <a:spcPts val="0"/>
              </a:spcBef>
              <a:spcAft>
                <a:spcPts val="0"/>
              </a:spcAft>
              <a:buSzPts val="2700"/>
              <a:buNone/>
              <a:defRPr sz="2700"/>
            </a:lvl9pPr>
          </a:lstStyle>
          <a:p/>
        </p:txBody>
      </p:sp>
      <p:sp>
        <p:nvSpPr>
          <p:cNvPr id="30" name="Google Shape;30;p7"/>
          <p:cNvSpPr txBox="1"/>
          <p:nvPr>
            <p:ph idx="1" type="body"/>
          </p:nvPr>
        </p:nvSpPr>
        <p:spPr>
          <a:xfrm>
            <a:off x="264945" y="2717440"/>
            <a:ext cx="2386800" cy="6217500"/>
          </a:xfrm>
          <a:prstGeom prst="rect">
            <a:avLst/>
          </a:prstGeom>
        </p:spPr>
        <p:txBody>
          <a:bodyPr anchorCtr="0" anchor="t" bIns="102600" lIns="102600" spcFirstLastPara="1" rIns="102600" wrap="square" tIns="102600">
            <a:normAutofit/>
          </a:bodyPr>
          <a:lstStyle>
            <a:lvl1pPr indent="-311150" lvl="0" marL="457200">
              <a:spcBef>
                <a:spcPts val="0"/>
              </a:spcBef>
              <a:spcAft>
                <a:spcPts val="0"/>
              </a:spcAft>
              <a:buSzPts val="1300"/>
              <a:buChar char="●"/>
              <a:defRPr sz="1300"/>
            </a:lvl1pPr>
            <a:lvl2pPr indent="-311150" lvl="1" marL="914400">
              <a:spcBef>
                <a:spcPts val="0"/>
              </a:spcBef>
              <a:spcAft>
                <a:spcPts val="0"/>
              </a:spcAft>
              <a:buSzPts val="1300"/>
              <a:buChar char="○"/>
              <a:defRPr sz="1300"/>
            </a:lvl2pPr>
            <a:lvl3pPr indent="-311150" lvl="2" marL="1371600">
              <a:spcBef>
                <a:spcPts val="0"/>
              </a:spcBef>
              <a:spcAft>
                <a:spcPts val="0"/>
              </a:spcAft>
              <a:buSzPts val="1300"/>
              <a:buChar char="■"/>
              <a:defRPr sz="1300"/>
            </a:lvl3pPr>
            <a:lvl4pPr indent="-311150" lvl="3" marL="1828800">
              <a:spcBef>
                <a:spcPts val="0"/>
              </a:spcBef>
              <a:spcAft>
                <a:spcPts val="0"/>
              </a:spcAft>
              <a:buSzPts val="1300"/>
              <a:buChar char="●"/>
              <a:defRPr sz="1300"/>
            </a:lvl4pPr>
            <a:lvl5pPr indent="-311150" lvl="4" marL="2286000">
              <a:spcBef>
                <a:spcPts val="0"/>
              </a:spcBef>
              <a:spcAft>
                <a:spcPts val="0"/>
              </a:spcAft>
              <a:buSzPts val="1300"/>
              <a:buChar char="○"/>
              <a:defRPr sz="1300"/>
            </a:lvl5pPr>
            <a:lvl6pPr indent="-311150" lvl="5" marL="2743200">
              <a:spcBef>
                <a:spcPts val="0"/>
              </a:spcBef>
              <a:spcAft>
                <a:spcPts val="0"/>
              </a:spcAft>
              <a:buSzPts val="1300"/>
              <a:buChar char="■"/>
              <a:defRPr sz="1300"/>
            </a:lvl6pPr>
            <a:lvl7pPr indent="-311150" lvl="6" marL="3200400">
              <a:spcBef>
                <a:spcPts val="0"/>
              </a:spcBef>
              <a:spcAft>
                <a:spcPts val="0"/>
              </a:spcAft>
              <a:buSzPts val="1300"/>
              <a:buChar char="●"/>
              <a:defRPr sz="1300"/>
            </a:lvl7pPr>
            <a:lvl8pPr indent="-311150" lvl="7" marL="3657600">
              <a:spcBef>
                <a:spcPts val="0"/>
              </a:spcBef>
              <a:spcAft>
                <a:spcPts val="0"/>
              </a:spcAft>
              <a:buSzPts val="1300"/>
              <a:buChar char="○"/>
              <a:defRPr sz="1300"/>
            </a:lvl8pPr>
            <a:lvl9pPr indent="-311150" lvl="8" marL="4114800">
              <a:spcBef>
                <a:spcPts val="0"/>
              </a:spcBef>
              <a:spcAft>
                <a:spcPts val="0"/>
              </a:spcAft>
              <a:buSzPts val="1300"/>
              <a:buChar char="■"/>
              <a:defRPr sz="1300"/>
            </a:lvl9pPr>
          </a:lstStyle>
          <a:p/>
        </p:txBody>
      </p:sp>
      <p:sp>
        <p:nvSpPr>
          <p:cNvPr id="31" name="Google Shape;31;p7"/>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16713" y="880293"/>
            <a:ext cx="5412900" cy="7999800"/>
          </a:xfrm>
          <a:prstGeom prst="rect">
            <a:avLst/>
          </a:prstGeom>
        </p:spPr>
        <p:txBody>
          <a:bodyPr anchorCtr="0" anchor="ctr" bIns="102600" lIns="102600" spcFirstLastPara="1" rIns="102600" wrap="square" tIns="102600">
            <a:normAutofit/>
          </a:bodyPr>
          <a:lstStyle>
            <a:lvl1pPr lvl="0">
              <a:spcBef>
                <a:spcPts val="0"/>
              </a:spcBef>
              <a:spcAft>
                <a:spcPts val="0"/>
              </a:spcAft>
              <a:buSzPts val="5400"/>
              <a:buNone/>
              <a:defRPr sz="5400"/>
            </a:lvl1pPr>
            <a:lvl2pPr lvl="1">
              <a:spcBef>
                <a:spcPts val="0"/>
              </a:spcBef>
              <a:spcAft>
                <a:spcPts val="0"/>
              </a:spcAft>
              <a:buSzPts val="5400"/>
              <a:buNone/>
              <a:defRPr sz="5400"/>
            </a:lvl2pPr>
            <a:lvl3pPr lvl="2">
              <a:spcBef>
                <a:spcPts val="0"/>
              </a:spcBef>
              <a:spcAft>
                <a:spcPts val="0"/>
              </a:spcAft>
              <a:buSzPts val="5400"/>
              <a:buNone/>
              <a:defRPr sz="5400"/>
            </a:lvl3pPr>
            <a:lvl4pPr lvl="3">
              <a:spcBef>
                <a:spcPts val="0"/>
              </a:spcBef>
              <a:spcAft>
                <a:spcPts val="0"/>
              </a:spcAft>
              <a:buSzPts val="5400"/>
              <a:buNone/>
              <a:defRPr sz="5400"/>
            </a:lvl4pPr>
            <a:lvl5pPr lvl="4">
              <a:spcBef>
                <a:spcPts val="0"/>
              </a:spcBef>
              <a:spcAft>
                <a:spcPts val="0"/>
              </a:spcAft>
              <a:buSzPts val="5400"/>
              <a:buNone/>
              <a:defRPr sz="5400"/>
            </a:lvl5pPr>
            <a:lvl6pPr lvl="5">
              <a:spcBef>
                <a:spcPts val="0"/>
              </a:spcBef>
              <a:spcAft>
                <a:spcPts val="0"/>
              </a:spcAft>
              <a:buSzPts val="5400"/>
              <a:buNone/>
              <a:defRPr sz="5400"/>
            </a:lvl6pPr>
            <a:lvl7pPr lvl="6">
              <a:spcBef>
                <a:spcPts val="0"/>
              </a:spcBef>
              <a:spcAft>
                <a:spcPts val="0"/>
              </a:spcAft>
              <a:buSzPts val="5400"/>
              <a:buNone/>
              <a:defRPr sz="5400"/>
            </a:lvl7pPr>
            <a:lvl8pPr lvl="7">
              <a:spcBef>
                <a:spcPts val="0"/>
              </a:spcBef>
              <a:spcAft>
                <a:spcPts val="0"/>
              </a:spcAft>
              <a:buSzPts val="5400"/>
              <a:buNone/>
              <a:defRPr sz="5400"/>
            </a:lvl8pPr>
            <a:lvl9pPr lvl="8">
              <a:spcBef>
                <a:spcPts val="0"/>
              </a:spcBef>
              <a:spcAft>
                <a:spcPts val="0"/>
              </a:spcAft>
              <a:buSzPts val="5400"/>
              <a:buNone/>
              <a:defRPr sz="5400"/>
            </a:lvl9pPr>
          </a:lstStyle>
          <a:p/>
        </p:txBody>
      </p:sp>
      <p:sp>
        <p:nvSpPr>
          <p:cNvPr id="34" name="Google Shape;34;p8"/>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3886200" y="-244"/>
            <a:ext cx="3886200" cy="10058400"/>
          </a:xfrm>
          <a:prstGeom prst="rect">
            <a:avLst/>
          </a:prstGeom>
          <a:solidFill>
            <a:schemeClr val="lt2"/>
          </a:solidFill>
          <a:ln>
            <a:noFill/>
          </a:ln>
        </p:spPr>
        <p:txBody>
          <a:bodyPr anchorCtr="0" anchor="ctr" bIns="102600" lIns="102600" spcFirstLastPara="1" rIns="102600" wrap="square" tIns="10260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25675" y="2411542"/>
            <a:ext cx="3438300" cy="2898600"/>
          </a:xfrm>
          <a:prstGeom prst="rect">
            <a:avLst/>
          </a:prstGeom>
        </p:spPr>
        <p:txBody>
          <a:bodyPr anchorCtr="0" anchor="b" bIns="102600" lIns="102600" spcFirstLastPara="1" rIns="102600" wrap="square" tIns="102600">
            <a:normAutofit/>
          </a:bodyPr>
          <a:lstStyle>
            <a:lvl1pPr lvl="0" algn="ctr">
              <a:spcBef>
                <a:spcPts val="0"/>
              </a:spcBef>
              <a:spcAft>
                <a:spcPts val="0"/>
              </a:spcAft>
              <a:buSzPts val="4700"/>
              <a:buNone/>
              <a:defRPr sz="4700"/>
            </a:lvl1pPr>
            <a:lvl2pPr lvl="1" algn="ctr">
              <a:spcBef>
                <a:spcPts val="0"/>
              </a:spcBef>
              <a:spcAft>
                <a:spcPts val="0"/>
              </a:spcAft>
              <a:buSzPts val="4700"/>
              <a:buNone/>
              <a:defRPr sz="4700"/>
            </a:lvl2pPr>
            <a:lvl3pPr lvl="2" algn="ctr">
              <a:spcBef>
                <a:spcPts val="0"/>
              </a:spcBef>
              <a:spcAft>
                <a:spcPts val="0"/>
              </a:spcAft>
              <a:buSzPts val="4700"/>
              <a:buNone/>
              <a:defRPr sz="4700"/>
            </a:lvl3pPr>
            <a:lvl4pPr lvl="3" algn="ctr">
              <a:spcBef>
                <a:spcPts val="0"/>
              </a:spcBef>
              <a:spcAft>
                <a:spcPts val="0"/>
              </a:spcAft>
              <a:buSzPts val="4700"/>
              <a:buNone/>
              <a:defRPr sz="4700"/>
            </a:lvl4pPr>
            <a:lvl5pPr lvl="4" algn="ctr">
              <a:spcBef>
                <a:spcPts val="0"/>
              </a:spcBef>
              <a:spcAft>
                <a:spcPts val="0"/>
              </a:spcAft>
              <a:buSzPts val="4700"/>
              <a:buNone/>
              <a:defRPr sz="4700"/>
            </a:lvl5pPr>
            <a:lvl6pPr lvl="5" algn="ctr">
              <a:spcBef>
                <a:spcPts val="0"/>
              </a:spcBef>
              <a:spcAft>
                <a:spcPts val="0"/>
              </a:spcAft>
              <a:buSzPts val="4700"/>
              <a:buNone/>
              <a:defRPr sz="4700"/>
            </a:lvl6pPr>
            <a:lvl7pPr lvl="6" algn="ctr">
              <a:spcBef>
                <a:spcPts val="0"/>
              </a:spcBef>
              <a:spcAft>
                <a:spcPts val="0"/>
              </a:spcAft>
              <a:buSzPts val="4700"/>
              <a:buNone/>
              <a:defRPr sz="4700"/>
            </a:lvl7pPr>
            <a:lvl8pPr lvl="7" algn="ctr">
              <a:spcBef>
                <a:spcPts val="0"/>
              </a:spcBef>
              <a:spcAft>
                <a:spcPts val="0"/>
              </a:spcAft>
              <a:buSzPts val="4700"/>
              <a:buNone/>
              <a:defRPr sz="4700"/>
            </a:lvl8pPr>
            <a:lvl9pPr lvl="8" algn="ctr">
              <a:spcBef>
                <a:spcPts val="0"/>
              </a:spcBef>
              <a:spcAft>
                <a:spcPts val="0"/>
              </a:spcAft>
              <a:buSzPts val="4700"/>
              <a:buNone/>
              <a:defRPr sz="4700"/>
            </a:lvl9pPr>
          </a:lstStyle>
          <a:p/>
        </p:txBody>
      </p:sp>
      <p:sp>
        <p:nvSpPr>
          <p:cNvPr id="38" name="Google Shape;38;p9"/>
          <p:cNvSpPr txBox="1"/>
          <p:nvPr>
            <p:ph idx="1" type="subTitle"/>
          </p:nvPr>
        </p:nvSpPr>
        <p:spPr>
          <a:xfrm>
            <a:off x="225675" y="5481569"/>
            <a:ext cx="3438300" cy="2415300"/>
          </a:xfrm>
          <a:prstGeom prst="rect">
            <a:avLst/>
          </a:prstGeom>
        </p:spPr>
        <p:txBody>
          <a:bodyPr anchorCtr="0" anchor="t" bIns="102600" lIns="102600" spcFirstLastPara="1" rIns="102600" wrap="square" tIns="10260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9" name="Google Shape;39;p9"/>
          <p:cNvSpPr txBox="1"/>
          <p:nvPr>
            <p:ph idx="2" type="body"/>
          </p:nvPr>
        </p:nvSpPr>
        <p:spPr>
          <a:xfrm>
            <a:off x="4198575" y="1415969"/>
            <a:ext cx="3261600" cy="7226100"/>
          </a:xfrm>
          <a:prstGeom prst="rect">
            <a:avLst/>
          </a:prstGeom>
        </p:spPr>
        <p:txBody>
          <a:bodyPr anchorCtr="0" anchor="ctr" bIns="102600" lIns="102600" spcFirstLastPara="1" rIns="102600" wrap="square" tIns="102600">
            <a:normAutofit/>
          </a:bodyPr>
          <a:lstStyle>
            <a:lvl1pPr indent="-355600" lvl="0" marL="457200">
              <a:spcBef>
                <a:spcPts val="0"/>
              </a:spcBef>
              <a:spcAft>
                <a:spcPts val="0"/>
              </a:spcAft>
              <a:buSzPts val="20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0" name="Google Shape;40;p9"/>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264945" y="8273124"/>
            <a:ext cx="5099100" cy="1183500"/>
          </a:xfrm>
          <a:prstGeom prst="rect">
            <a:avLst/>
          </a:prstGeom>
        </p:spPr>
        <p:txBody>
          <a:bodyPr anchorCtr="0" anchor="ctr" bIns="102600" lIns="102600" spcFirstLastPara="1" rIns="102600" wrap="square" tIns="102600">
            <a:normAutofit/>
          </a:bodyPr>
          <a:lstStyle>
            <a:lvl1pPr indent="-228600" lvl="0" marL="457200">
              <a:lnSpc>
                <a:spcPct val="100000"/>
              </a:lnSpc>
              <a:spcBef>
                <a:spcPts val="0"/>
              </a:spcBef>
              <a:spcAft>
                <a:spcPts val="0"/>
              </a:spcAft>
              <a:buSzPts val="2000"/>
              <a:buNone/>
              <a:defRPr/>
            </a:lvl1pPr>
          </a:lstStyle>
          <a:p/>
        </p:txBody>
      </p:sp>
      <p:sp>
        <p:nvSpPr>
          <p:cNvPr id="43" name="Google Shape;43;p10"/>
          <p:cNvSpPr txBox="1"/>
          <p:nvPr>
            <p:ph idx="12" type="sldNum"/>
          </p:nvPr>
        </p:nvSpPr>
        <p:spPr>
          <a:xfrm>
            <a:off x="7201589" y="9119180"/>
            <a:ext cx="466500" cy="769500"/>
          </a:xfrm>
          <a:prstGeom prst="rect">
            <a:avLst/>
          </a:prstGeom>
        </p:spPr>
        <p:txBody>
          <a:bodyPr anchorCtr="0" anchor="ctr" bIns="102600" lIns="102600" spcFirstLastPara="1" rIns="102600" wrap="square" tIns="102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300" cy="1119900"/>
          </a:xfrm>
          <a:prstGeom prst="rect">
            <a:avLst/>
          </a:prstGeom>
          <a:noFill/>
          <a:ln>
            <a:noFill/>
          </a:ln>
        </p:spPr>
        <p:txBody>
          <a:bodyPr anchorCtr="0" anchor="t" bIns="102600" lIns="102600" spcFirstLastPara="1" rIns="102600" wrap="square" tIns="102600">
            <a:normAutofit/>
          </a:bodyPr>
          <a:lstStyle>
            <a:lvl1pPr lvl="0">
              <a:spcBef>
                <a:spcPts val="0"/>
              </a:spcBef>
              <a:spcAft>
                <a:spcPts val="0"/>
              </a:spcAft>
              <a:buClr>
                <a:schemeClr val="dk1"/>
              </a:buClr>
              <a:buSzPts val="3100"/>
              <a:buNone/>
              <a:defRPr sz="3100">
                <a:solidFill>
                  <a:schemeClr val="dk1"/>
                </a:solidFill>
              </a:defRPr>
            </a:lvl1pPr>
            <a:lvl2pPr lvl="1">
              <a:spcBef>
                <a:spcPts val="0"/>
              </a:spcBef>
              <a:spcAft>
                <a:spcPts val="0"/>
              </a:spcAft>
              <a:buClr>
                <a:schemeClr val="dk1"/>
              </a:buClr>
              <a:buSzPts val="3100"/>
              <a:buNone/>
              <a:defRPr sz="3100">
                <a:solidFill>
                  <a:schemeClr val="dk1"/>
                </a:solidFill>
              </a:defRPr>
            </a:lvl2pPr>
            <a:lvl3pPr lvl="2">
              <a:spcBef>
                <a:spcPts val="0"/>
              </a:spcBef>
              <a:spcAft>
                <a:spcPts val="0"/>
              </a:spcAft>
              <a:buClr>
                <a:schemeClr val="dk1"/>
              </a:buClr>
              <a:buSzPts val="3100"/>
              <a:buNone/>
              <a:defRPr sz="3100">
                <a:solidFill>
                  <a:schemeClr val="dk1"/>
                </a:solidFill>
              </a:defRPr>
            </a:lvl3pPr>
            <a:lvl4pPr lvl="3">
              <a:spcBef>
                <a:spcPts val="0"/>
              </a:spcBef>
              <a:spcAft>
                <a:spcPts val="0"/>
              </a:spcAft>
              <a:buClr>
                <a:schemeClr val="dk1"/>
              </a:buClr>
              <a:buSzPts val="3100"/>
              <a:buNone/>
              <a:defRPr sz="3100">
                <a:solidFill>
                  <a:schemeClr val="dk1"/>
                </a:solidFill>
              </a:defRPr>
            </a:lvl4pPr>
            <a:lvl5pPr lvl="4">
              <a:spcBef>
                <a:spcPts val="0"/>
              </a:spcBef>
              <a:spcAft>
                <a:spcPts val="0"/>
              </a:spcAft>
              <a:buClr>
                <a:schemeClr val="dk1"/>
              </a:buClr>
              <a:buSzPts val="3100"/>
              <a:buNone/>
              <a:defRPr sz="3100">
                <a:solidFill>
                  <a:schemeClr val="dk1"/>
                </a:solidFill>
              </a:defRPr>
            </a:lvl5pPr>
            <a:lvl6pPr lvl="5">
              <a:spcBef>
                <a:spcPts val="0"/>
              </a:spcBef>
              <a:spcAft>
                <a:spcPts val="0"/>
              </a:spcAft>
              <a:buClr>
                <a:schemeClr val="dk1"/>
              </a:buClr>
              <a:buSzPts val="3100"/>
              <a:buNone/>
              <a:defRPr sz="3100">
                <a:solidFill>
                  <a:schemeClr val="dk1"/>
                </a:solidFill>
              </a:defRPr>
            </a:lvl6pPr>
            <a:lvl7pPr lvl="6">
              <a:spcBef>
                <a:spcPts val="0"/>
              </a:spcBef>
              <a:spcAft>
                <a:spcPts val="0"/>
              </a:spcAft>
              <a:buClr>
                <a:schemeClr val="dk1"/>
              </a:buClr>
              <a:buSzPts val="3100"/>
              <a:buNone/>
              <a:defRPr sz="3100">
                <a:solidFill>
                  <a:schemeClr val="dk1"/>
                </a:solidFill>
              </a:defRPr>
            </a:lvl7pPr>
            <a:lvl8pPr lvl="7">
              <a:spcBef>
                <a:spcPts val="0"/>
              </a:spcBef>
              <a:spcAft>
                <a:spcPts val="0"/>
              </a:spcAft>
              <a:buClr>
                <a:schemeClr val="dk1"/>
              </a:buClr>
              <a:buSzPts val="3100"/>
              <a:buNone/>
              <a:defRPr sz="3100">
                <a:solidFill>
                  <a:schemeClr val="dk1"/>
                </a:solidFill>
              </a:defRPr>
            </a:lvl8pPr>
            <a:lvl9pPr lvl="8">
              <a:spcBef>
                <a:spcPts val="0"/>
              </a:spcBef>
              <a:spcAft>
                <a:spcPts val="0"/>
              </a:spcAft>
              <a:buClr>
                <a:schemeClr val="dk1"/>
              </a:buClr>
              <a:buSzPts val="3100"/>
              <a:buNone/>
              <a:defRPr sz="3100">
                <a:solidFill>
                  <a:schemeClr val="dk1"/>
                </a:solidFill>
              </a:defRPr>
            </a:lvl9pPr>
          </a:lstStyle>
          <a:p/>
        </p:txBody>
      </p:sp>
      <p:sp>
        <p:nvSpPr>
          <p:cNvPr id="7" name="Google Shape;7;p1"/>
          <p:cNvSpPr txBox="1"/>
          <p:nvPr>
            <p:ph idx="1" type="body"/>
          </p:nvPr>
        </p:nvSpPr>
        <p:spPr>
          <a:xfrm>
            <a:off x="264945" y="2253729"/>
            <a:ext cx="7242300" cy="6681000"/>
          </a:xfrm>
          <a:prstGeom prst="rect">
            <a:avLst/>
          </a:prstGeom>
          <a:noFill/>
          <a:ln>
            <a:noFill/>
          </a:ln>
        </p:spPr>
        <p:txBody>
          <a:bodyPr anchorCtr="0" anchor="t" bIns="102600" lIns="102600" spcFirstLastPara="1" rIns="102600" wrap="square" tIns="102600">
            <a:normAutofit/>
          </a:bodyPr>
          <a:lstStyle>
            <a:lvl1pPr indent="-355600" lvl="0" marL="457200">
              <a:lnSpc>
                <a:spcPct val="115000"/>
              </a:lnSpc>
              <a:spcBef>
                <a:spcPts val="0"/>
              </a:spcBef>
              <a:spcAft>
                <a:spcPts val="0"/>
              </a:spcAft>
              <a:buClr>
                <a:schemeClr val="dk2"/>
              </a:buClr>
              <a:buSzPts val="2000"/>
              <a:buChar char="●"/>
              <a:defRPr sz="2000">
                <a:solidFill>
                  <a:schemeClr val="dk2"/>
                </a:solidFill>
              </a:defRPr>
            </a:lvl1pPr>
            <a:lvl2pPr indent="-330200" lvl="1" marL="914400">
              <a:lnSpc>
                <a:spcPct val="115000"/>
              </a:lnSpc>
              <a:spcBef>
                <a:spcPts val="0"/>
              </a:spcBef>
              <a:spcAft>
                <a:spcPts val="0"/>
              </a:spcAft>
              <a:buClr>
                <a:schemeClr val="dk2"/>
              </a:buClr>
              <a:buSzPts val="1600"/>
              <a:buChar char="○"/>
              <a:defRPr sz="1600">
                <a:solidFill>
                  <a:schemeClr val="dk2"/>
                </a:solidFill>
              </a:defRPr>
            </a:lvl2pPr>
            <a:lvl3pPr indent="-330200" lvl="2" marL="1371600">
              <a:lnSpc>
                <a:spcPct val="115000"/>
              </a:lnSpc>
              <a:spcBef>
                <a:spcPts val="0"/>
              </a:spcBef>
              <a:spcAft>
                <a:spcPts val="0"/>
              </a:spcAft>
              <a:buClr>
                <a:schemeClr val="dk2"/>
              </a:buClr>
              <a:buSzPts val="1600"/>
              <a:buChar char="■"/>
              <a:defRPr sz="1600">
                <a:solidFill>
                  <a:schemeClr val="dk2"/>
                </a:solidFill>
              </a:defRPr>
            </a:lvl3pPr>
            <a:lvl4pPr indent="-330200" lvl="3" marL="1828800">
              <a:lnSpc>
                <a:spcPct val="115000"/>
              </a:lnSpc>
              <a:spcBef>
                <a:spcPts val="0"/>
              </a:spcBef>
              <a:spcAft>
                <a:spcPts val="0"/>
              </a:spcAft>
              <a:buClr>
                <a:schemeClr val="dk2"/>
              </a:buClr>
              <a:buSzPts val="1600"/>
              <a:buChar char="●"/>
              <a:defRPr sz="1600">
                <a:solidFill>
                  <a:schemeClr val="dk2"/>
                </a:solidFill>
              </a:defRPr>
            </a:lvl4pPr>
            <a:lvl5pPr indent="-330200" lvl="4" marL="2286000">
              <a:lnSpc>
                <a:spcPct val="115000"/>
              </a:lnSpc>
              <a:spcBef>
                <a:spcPts val="0"/>
              </a:spcBef>
              <a:spcAft>
                <a:spcPts val="0"/>
              </a:spcAft>
              <a:buClr>
                <a:schemeClr val="dk2"/>
              </a:buClr>
              <a:buSzPts val="1600"/>
              <a:buChar char="○"/>
              <a:defRPr sz="1600">
                <a:solidFill>
                  <a:schemeClr val="dk2"/>
                </a:solidFill>
              </a:defRPr>
            </a:lvl5pPr>
            <a:lvl6pPr indent="-330200" lvl="5" marL="2743200">
              <a:lnSpc>
                <a:spcPct val="115000"/>
              </a:lnSpc>
              <a:spcBef>
                <a:spcPts val="0"/>
              </a:spcBef>
              <a:spcAft>
                <a:spcPts val="0"/>
              </a:spcAft>
              <a:buClr>
                <a:schemeClr val="dk2"/>
              </a:buClr>
              <a:buSzPts val="1600"/>
              <a:buChar char="■"/>
              <a:defRPr sz="1600">
                <a:solidFill>
                  <a:schemeClr val="dk2"/>
                </a:solidFill>
              </a:defRPr>
            </a:lvl6pPr>
            <a:lvl7pPr indent="-330200" lvl="6" marL="3200400">
              <a:lnSpc>
                <a:spcPct val="115000"/>
              </a:lnSpc>
              <a:spcBef>
                <a:spcPts val="0"/>
              </a:spcBef>
              <a:spcAft>
                <a:spcPts val="0"/>
              </a:spcAft>
              <a:buClr>
                <a:schemeClr val="dk2"/>
              </a:buClr>
              <a:buSzPts val="1600"/>
              <a:buChar char="●"/>
              <a:defRPr sz="1600">
                <a:solidFill>
                  <a:schemeClr val="dk2"/>
                </a:solidFill>
              </a:defRPr>
            </a:lvl7pPr>
            <a:lvl8pPr indent="-330200" lvl="7" marL="3657600">
              <a:lnSpc>
                <a:spcPct val="115000"/>
              </a:lnSpc>
              <a:spcBef>
                <a:spcPts val="0"/>
              </a:spcBef>
              <a:spcAft>
                <a:spcPts val="0"/>
              </a:spcAft>
              <a:buClr>
                <a:schemeClr val="dk2"/>
              </a:buClr>
              <a:buSzPts val="1600"/>
              <a:buChar char="○"/>
              <a:defRPr sz="1600">
                <a:solidFill>
                  <a:schemeClr val="dk2"/>
                </a:solidFill>
              </a:defRPr>
            </a:lvl8pPr>
            <a:lvl9pPr indent="-330200" lvl="8" marL="4114800">
              <a:lnSpc>
                <a:spcPct val="115000"/>
              </a:lnSpc>
              <a:spcBef>
                <a:spcPts val="0"/>
              </a:spcBef>
              <a:spcAft>
                <a:spcPts val="0"/>
              </a:spcAft>
              <a:buClr>
                <a:schemeClr val="dk2"/>
              </a:buClr>
              <a:buSzPts val="1600"/>
              <a:buChar char="■"/>
              <a:defRPr sz="1600">
                <a:solidFill>
                  <a:schemeClr val="dk2"/>
                </a:solidFill>
              </a:defRPr>
            </a:lvl9pPr>
          </a:lstStyle>
          <a:p/>
        </p:txBody>
      </p:sp>
      <p:sp>
        <p:nvSpPr>
          <p:cNvPr id="8" name="Google Shape;8;p1"/>
          <p:cNvSpPr txBox="1"/>
          <p:nvPr>
            <p:ph idx="12" type="sldNum"/>
          </p:nvPr>
        </p:nvSpPr>
        <p:spPr>
          <a:xfrm>
            <a:off x="7201589" y="9119180"/>
            <a:ext cx="466500" cy="769500"/>
          </a:xfrm>
          <a:prstGeom prst="rect">
            <a:avLst/>
          </a:prstGeom>
          <a:noFill/>
          <a:ln>
            <a:noFill/>
          </a:ln>
        </p:spPr>
        <p:txBody>
          <a:bodyPr anchorCtr="0" anchor="ctr" bIns="102600" lIns="102600" spcFirstLastPara="1" rIns="102600" wrap="square" tIns="102600">
            <a:normAutofit/>
          </a:bodyPr>
          <a:lstStyle>
            <a:lvl1pPr lvl="0" algn="r">
              <a:buNone/>
              <a:defRPr sz="1100">
                <a:solidFill>
                  <a:schemeClr val="dk2"/>
                </a:solidFill>
              </a:defRPr>
            </a:lvl1pPr>
            <a:lvl2pPr lvl="1" algn="r">
              <a:buNone/>
              <a:defRPr sz="1100">
                <a:solidFill>
                  <a:schemeClr val="dk2"/>
                </a:solidFill>
              </a:defRPr>
            </a:lvl2pPr>
            <a:lvl3pPr lvl="2" algn="r">
              <a:buNone/>
              <a:defRPr sz="1100">
                <a:solidFill>
                  <a:schemeClr val="dk2"/>
                </a:solidFill>
              </a:defRPr>
            </a:lvl3pPr>
            <a:lvl4pPr lvl="3" algn="r">
              <a:buNone/>
              <a:defRPr sz="1100">
                <a:solidFill>
                  <a:schemeClr val="dk2"/>
                </a:solidFill>
              </a:defRPr>
            </a:lvl4pPr>
            <a:lvl5pPr lvl="4" algn="r">
              <a:buNone/>
              <a:defRPr sz="1100">
                <a:solidFill>
                  <a:schemeClr val="dk2"/>
                </a:solidFill>
              </a:defRPr>
            </a:lvl5pPr>
            <a:lvl6pPr lvl="5" algn="r">
              <a:buNone/>
              <a:defRPr sz="1100">
                <a:solidFill>
                  <a:schemeClr val="dk2"/>
                </a:solidFill>
              </a:defRPr>
            </a:lvl6pPr>
            <a:lvl7pPr lvl="6" algn="r">
              <a:buNone/>
              <a:defRPr sz="1100">
                <a:solidFill>
                  <a:schemeClr val="dk2"/>
                </a:solidFill>
              </a:defRPr>
            </a:lvl7pPr>
            <a:lvl8pPr lvl="7" algn="r">
              <a:buNone/>
              <a:defRPr sz="1100">
                <a:solidFill>
                  <a:schemeClr val="dk2"/>
                </a:solidFill>
              </a:defRPr>
            </a:lvl8pPr>
            <a:lvl9pPr lvl="8" algn="r">
              <a:buNone/>
              <a:defRPr sz="1100">
                <a:solidFill>
                  <a:schemeClr val="dk2"/>
                </a:solidFil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nvSpPr>
        <p:spPr>
          <a:xfrm>
            <a:off x="4467025" y="6764100"/>
            <a:ext cx="3006900" cy="285000"/>
          </a:xfrm>
          <a:prstGeom prst="rect">
            <a:avLst/>
          </a:prstGeom>
          <a:noFill/>
          <a:ln>
            <a:noFill/>
          </a:ln>
        </p:spPr>
        <p:txBody>
          <a:bodyPr anchorCtr="0" anchor="t" bIns="102600" lIns="102600" spcFirstLastPara="1" rIns="102600" wrap="square" tIns="102600">
            <a:normAutofit fontScale="25000" lnSpcReduction="20000"/>
          </a:bodyPr>
          <a:lstStyle/>
          <a:p>
            <a:pPr indent="0" lvl="0" marL="0" rtl="0" algn="l">
              <a:lnSpc>
                <a:spcPct val="105000"/>
              </a:lnSpc>
              <a:spcBef>
                <a:spcPts val="0"/>
              </a:spcBef>
              <a:spcAft>
                <a:spcPts val="0"/>
              </a:spcAft>
              <a:buNone/>
            </a:pPr>
            <a:r>
              <a:rPr i="1" lang="it" sz="1200">
                <a:latin typeface="Lato"/>
                <a:ea typeface="Lato"/>
                <a:cs typeface="Lato"/>
                <a:sym typeface="Lato"/>
              </a:rPr>
              <a:t>Image Alt-Text Here</a:t>
            </a:r>
            <a:endParaRPr i="1" sz="1200">
              <a:solidFill>
                <a:srgbClr val="000000"/>
              </a:solidFill>
              <a:latin typeface="Lato"/>
              <a:ea typeface="Lato"/>
              <a:cs typeface="Lato"/>
              <a:sym typeface="Lato"/>
            </a:endParaRPr>
          </a:p>
        </p:txBody>
      </p:sp>
      <p:sp>
        <p:nvSpPr>
          <p:cNvPr id="79" name="Google Shape;79;p14"/>
          <p:cNvSpPr/>
          <p:nvPr>
            <p:ph idx="2" type="pic"/>
          </p:nvPr>
        </p:nvSpPr>
        <p:spPr>
          <a:xfrm>
            <a:off x="4394725" y="4961200"/>
            <a:ext cx="3035400" cy="2495700"/>
          </a:xfrm>
          <a:prstGeom prst="rect">
            <a:avLst/>
          </a:prstGeom>
        </p:spPr>
      </p:sp>
      <p:grpSp>
        <p:nvGrpSpPr>
          <p:cNvPr id="80" name="Google Shape;80;p14"/>
          <p:cNvGrpSpPr/>
          <p:nvPr/>
        </p:nvGrpSpPr>
        <p:grpSpPr>
          <a:xfrm>
            <a:off x="188707" y="665192"/>
            <a:ext cx="5190531" cy="771377"/>
            <a:chOff x="188688" y="665125"/>
            <a:chExt cx="5190012" cy="771300"/>
          </a:xfrm>
        </p:grpSpPr>
        <p:sp>
          <p:nvSpPr>
            <p:cNvPr id="81" name="Google Shape;81;p14"/>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102600" lIns="102600" spcFirstLastPara="1" rIns="102600" wrap="square" tIns="102600">
              <a:normAutofit/>
            </a:bodyPr>
            <a:lstStyle/>
            <a:p>
              <a:pPr indent="0" lvl="0" marL="0" rtl="0" algn="l">
                <a:lnSpc>
                  <a:spcPct val="95000"/>
                </a:lnSpc>
                <a:spcBef>
                  <a:spcPts val="0"/>
                </a:spcBef>
                <a:spcAft>
                  <a:spcPts val="0"/>
                </a:spcAft>
                <a:buNone/>
              </a:pPr>
              <a:r>
                <a:rPr b="1" lang="it" sz="1800">
                  <a:latin typeface="Google Sans SemiBold"/>
                  <a:ea typeface="Google Sans SemiBold"/>
                  <a:cs typeface="Google Sans SemiBold"/>
                  <a:sym typeface="Google Sans SemiBold"/>
                </a:rPr>
                <a:t>Salifort Motors Project Proposal</a:t>
              </a:r>
              <a:endParaRPr sz="2100">
                <a:solidFill>
                  <a:srgbClr val="000000"/>
                </a:solidFill>
                <a:latin typeface="Google Sans SemiBold"/>
                <a:ea typeface="Google Sans SemiBold"/>
                <a:cs typeface="Google Sans SemiBold"/>
                <a:sym typeface="Google Sans SemiBold"/>
              </a:endParaRPr>
            </a:p>
          </p:txBody>
        </p:sp>
        <p:sp>
          <p:nvSpPr>
            <p:cNvPr id="82" name="Google Shape;82;p14"/>
            <p:cNvSpPr txBox="1"/>
            <p:nvPr/>
          </p:nvSpPr>
          <p:spPr>
            <a:xfrm>
              <a:off x="188688" y="1036213"/>
              <a:ext cx="4074000" cy="400200"/>
            </a:xfrm>
            <a:prstGeom prst="rect">
              <a:avLst/>
            </a:prstGeom>
            <a:noFill/>
            <a:ln>
              <a:noFill/>
            </a:ln>
          </p:spPr>
          <p:txBody>
            <a:bodyPr anchorCtr="0" anchor="t" bIns="102600" lIns="102600" spcFirstLastPara="1" rIns="102600" wrap="square" tIns="102600">
              <a:noAutofit/>
            </a:bodyPr>
            <a:lstStyle/>
            <a:p>
              <a:pPr indent="0" lvl="0" marL="0" rtl="0" algn="l">
                <a:spcBef>
                  <a:spcPts val="0"/>
                </a:spcBef>
                <a:spcAft>
                  <a:spcPts val="1300"/>
                </a:spcAft>
                <a:buNone/>
              </a:pPr>
              <a:r>
                <a:rPr lang="it" sz="1600">
                  <a:latin typeface="Roboto"/>
                  <a:ea typeface="Roboto"/>
                  <a:cs typeface="Roboto"/>
                  <a:sym typeface="Roboto"/>
                </a:rPr>
                <a:t>Predicting turnover with machine learning  </a:t>
              </a:r>
              <a:endParaRPr sz="1600">
                <a:solidFill>
                  <a:srgbClr val="000000"/>
                </a:solidFill>
                <a:latin typeface="Roboto"/>
                <a:ea typeface="Roboto"/>
                <a:cs typeface="Roboto"/>
                <a:sym typeface="Roboto"/>
              </a:endParaRPr>
            </a:p>
          </p:txBody>
        </p:sp>
      </p:grpSp>
      <p:sp>
        <p:nvSpPr>
          <p:cNvPr id="83" name="Google Shape;83;p14"/>
          <p:cNvSpPr txBox="1"/>
          <p:nvPr/>
        </p:nvSpPr>
        <p:spPr>
          <a:xfrm>
            <a:off x="2251525" y="1505850"/>
            <a:ext cx="5222400" cy="3172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lang="it" sz="1200">
                <a:solidFill>
                  <a:schemeClr val="dk1"/>
                </a:solidFill>
              </a:rPr>
              <a:t>Salifort is experiencing a high employee turnover rate, which includes both voluntary and involuntary departures. This issue is concerning due to the significant investments the company makes in recruiting, training, and developing its workforce.</a:t>
            </a:r>
            <a:endParaRPr sz="1200">
              <a:solidFill>
                <a:schemeClr val="dk1"/>
              </a:solidFill>
            </a:endParaRPr>
          </a:p>
          <a:p>
            <a:pPr indent="0" lvl="0" marL="0" rtl="0" algn="l">
              <a:lnSpc>
                <a:spcPct val="115000"/>
              </a:lnSpc>
              <a:spcBef>
                <a:spcPts val="1200"/>
              </a:spcBef>
              <a:spcAft>
                <a:spcPts val="0"/>
              </a:spcAft>
              <a:buNone/>
            </a:pPr>
            <a:r>
              <a:rPr lang="it" sz="1200">
                <a:solidFill>
                  <a:schemeClr val="dk1"/>
                </a:solidFill>
              </a:rPr>
              <a:t>Turnover is affecting employee satisfaction, company culture, and operational efficiency, while also generating financial costs. Leadership lacks clear insight into the drivers of turnover and how to proactively address them.</a:t>
            </a:r>
            <a:endParaRPr sz="1200">
              <a:solidFill>
                <a:schemeClr val="dk1"/>
              </a:solidFill>
            </a:endParaRPr>
          </a:p>
          <a:p>
            <a:pPr indent="0" lvl="0" marL="0" rtl="0" algn="l">
              <a:lnSpc>
                <a:spcPct val="115000"/>
              </a:lnSpc>
              <a:spcBef>
                <a:spcPts val="1200"/>
              </a:spcBef>
              <a:spcAft>
                <a:spcPts val="0"/>
              </a:spcAft>
              <a:buNone/>
            </a:pPr>
            <a:r>
              <a:rPr lang="it" sz="1200">
                <a:solidFill>
                  <a:schemeClr val="dk1"/>
                </a:solidFill>
              </a:rPr>
              <a:t>A data-driven predictive model can help Salifort identify which employees are most likely to leave and uncover key contributing factors such as satisfaction, workload, and tenure. This approach can help the company take targeted actions to improve retention and reduce costs.</a:t>
            </a:r>
            <a:endParaRPr sz="12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t/>
            </a:r>
            <a:endParaRPr sz="1200">
              <a:solidFill>
                <a:schemeClr val="dk1"/>
              </a:solidFill>
            </a:endParaRPr>
          </a:p>
          <a:p>
            <a:pPr indent="0" lvl="0" marL="0" rtl="0" algn="just">
              <a:spcBef>
                <a:spcPts val="1200"/>
              </a:spcBef>
              <a:spcAft>
                <a:spcPts val="0"/>
              </a:spcAft>
              <a:buNone/>
            </a:pPr>
            <a:r>
              <a:t/>
            </a:r>
            <a:endParaRPr sz="1200">
              <a:solidFill>
                <a:schemeClr val="dk1"/>
              </a:solidFill>
            </a:endParaRPr>
          </a:p>
        </p:txBody>
      </p:sp>
      <p:sp>
        <p:nvSpPr>
          <p:cNvPr id="84" name="Google Shape;84;p14"/>
          <p:cNvSpPr txBox="1"/>
          <p:nvPr/>
        </p:nvSpPr>
        <p:spPr>
          <a:xfrm>
            <a:off x="350125" y="4862100"/>
            <a:ext cx="4116900" cy="3972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it" sz="1100">
                <a:solidFill>
                  <a:schemeClr val="dk1"/>
                </a:solidFill>
              </a:rPr>
              <a:t>A Random Forest Classifier was selected as the champion model to predict employee departures at </a:t>
            </a:r>
            <a:r>
              <a:rPr b="1" lang="it" sz="1100">
                <a:solidFill>
                  <a:schemeClr val="dk1"/>
                </a:solidFill>
              </a:rPr>
              <a:t>Salifort Motors</a:t>
            </a:r>
            <a:r>
              <a:rPr lang="it" sz="1100">
                <a:solidFill>
                  <a:schemeClr val="dk1"/>
                </a:solidFill>
              </a:rPr>
              <a:t>. The model achieved </a:t>
            </a:r>
            <a:r>
              <a:rPr b="1" lang="it" sz="1100">
                <a:solidFill>
                  <a:schemeClr val="dk1"/>
                </a:solidFill>
              </a:rPr>
              <a:t>95% accuracy</a:t>
            </a:r>
            <a:r>
              <a:rPr lang="it" sz="1100">
                <a:solidFill>
                  <a:schemeClr val="dk1"/>
                </a:solidFill>
              </a:rPr>
              <a:t>, with </a:t>
            </a:r>
            <a:r>
              <a:rPr b="1" lang="it" sz="1100">
                <a:solidFill>
                  <a:schemeClr val="dk1"/>
                </a:solidFill>
              </a:rPr>
              <a:t>81% precision</a:t>
            </a:r>
            <a:r>
              <a:rPr lang="it" sz="1100">
                <a:solidFill>
                  <a:schemeClr val="dk1"/>
                </a:solidFill>
              </a:rPr>
              <a:t> and </a:t>
            </a:r>
            <a:r>
              <a:rPr b="1" lang="it" sz="1100">
                <a:solidFill>
                  <a:schemeClr val="dk1"/>
                </a:solidFill>
              </a:rPr>
              <a:t>93% recall</a:t>
            </a:r>
            <a:r>
              <a:rPr lang="it" sz="1100">
                <a:solidFill>
                  <a:schemeClr val="dk1"/>
                </a:solidFill>
              </a:rPr>
              <a:t>, showing it is effective at identifying most employees who leave, though with a moderate rate of false alarms. On the test data, the model produced </a:t>
            </a:r>
            <a:r>
              <a:rPr b="1" lang="it" sz="1100">
                <a:solidFill>
                  <a:schemeClr val="dk1"/>
                </a:solidFill>
              </a:rPr>
              <a:t>86 false positives</a:t>
            </a:r>
            <a:r>
              <a:rPr lang="it" sz="1100">
                <a:solidFill>
                  <a:schemeClr val="dk1"/>
                </a:solidFill>
              </a:rPr>
              <a:t> and </a:t>
            </a:r>
            <a:r>
              <a:rPr b="1" lang="it" sz="1100">
                <a:solidFill>
                  <a:schemeClr val="dk1"/>
                </a:solidFill>
              </a:rPr>
              <a:t>29 false negatives</a:t>
            </a:r>
            <a:r>
              <a:rPr lang="it" sz="1100">
                <a:solidFill>
                  <a:schemeClr val="dk1"/>
                </a:solidFill>
              </a:rPr>
              <a:t>, which is acceptable but can be adjusted based on business priorities.</a:t>
            </a:r>
            <a:endParaRPr sz="1100">
              <a:solidFill>
                <a:schemeClr val="dk1"/>
              </a:solidFill>
            </a:endParaRPr>
          </a:p>
          <a:p>
            <a:pPr indent="0" lvl="0" marL="0" rtl="0" algn="l">
              <a:lnSpc>
                <a:spcPct val="115000"/>
              </a:lnSpc>
              <a:spcBef>
                <a:spcPts val="1200"/>
              </a:spcBef>
              <a:spcAft>
                <a:spcPts val="0"/>
              </a:spcAft>
              <a:buNone/>
            </a:pPr>
            <a:r>
              <a:rPr lang="it" sz="1100">
                <a:solidFill>
                  <a:schemeClr val="dk1"/>
                </a:solidFill>
              </a:rPr>
              <a:t>To understand what drives attrition, we used </a:t>
            </a:r>
            <a:r>
              <a:rPr b="1" lang="it" sz="1100">
                <a:solidFill>
                  <a:schemeClr val="dk1"/>
                </a:solidFill>
              </a:rPr>
              <a:t>permutation importance</a:t>
            </a:r>
            <a:r>
              <a:rPr lang="it" sz="1100">
                <a:solidFill>
                  <a:schemeClr val="dk1"/>
                </a:solidFill>
              </a:rPr>
              <a:t>, which highlighted four main drivers of the left variable. First, </a:t>
            </a:r>
            <a:r>
              <a:rPr b="1" lang="it" sz="1100">
                <a:solidFill>
                  <a:schemeClr val="dk1"/>
                </a:solidFill>
              </a:rPr>
              <a:t>Number of projects</a:t>
            </a:r>
            <a:r>
              <a:rPr lang="it" sz="1100">
                <a:solidFill>
                  <a:schemeClr val="dk1"/>
                </a:solidFill>
              </a:rPr>
              <a:t> – the most impactful factor, suggesting both overwork and under-challenge can trigger exits. Second, </a:t>
            </a:r>
            <a:r>
              <a:rPr b="1" lang="it" sz="1100">
                <a:solidFill>
                  <a:schemeClr val="dk1"/>
                </a:solidFill>
              </a:rPr>
              <a:t>Last evaluation</a:t>
            </a:r>
            <a:r>
              <a:rPr lang="it" sz="1100">
                <a:solidFill>
                  <a:schemeClr val="dk1"/>
                </a:solidFill>
              </a:rPr>
              <a:t> – potentially reflecting dissatisfaction with performance recognition. Third, </a:t>
            </a:r>
            <a:r>
              <a:rPr b="1" lang="it" sz="1100">
                <a:solidFill>
                  <a:schemeClr val="dk1"/>
                </a:solidFill>
              </a:rPr>
              <a:t>Tenure</a:t>
            </a:r>
            <a:r>
              <a:rPr lang="it" sz="1100">
                <a:solidFill>
                  <a:schemeClr val="dk1"/>
                </a:solidFill>
              </a:rPr>
              <a:t> – indicating risk may increase at certain stages of the employee lifecycle; and </a:t>
            </a:r>
            <a:r>
              <a:rPr b="1" lang="it" sz="1100">
                <a:solidFill>
                  <a:schemeClr val="dk1"/>
                </a:solidFill>
              </a:rPr>
              <a:t>Overworked </a:t>
            </a:r>
            <a:r>
              <a:rPr lang="it" sz="1100">
                <a:solidFill>
                  <a:schemeClr val="dk1"/>
                </a:solidFill>
              </a:rPr>
              <a:t>– a clear sign of possible burnout</a:t>
            </a:r>
            <a:br>
              <a:rPr lang="it" sz="1100">
                <a:solidFill>
                  <a:schemeClr val="dk1"/>
                </a:solidFill>
              </a:rPr>
            </a:br>
            <a:endParaRPr sz="1100">
              <a:solidFill>
                <a:schemeClr val="dk1"/>
              </a:solidFill>
            </a:endParaRPr>
          </a:p>
          <a:p>
            <a:pPr indent="0" lvl="0" marL="0" rtl="0" algn="just">
              <a:lnSpc>
                <a:spcPct val="115000"/>
              </a:lnSpc>
              <a:spcBef>
                <a:spcPts val="1200"/>
              </a:spcBef>
              <a:spcAft>
                <a:spcPts val="1200"/>
              </a:spcAft>
              <a:buNone/>
            </a:pPr>
            <a:r>
              <a:t/>
            </a:r>
            <a:endParaRPr sz="1100">
              <a:solidFill>
                <a:schemeClr val="dk1"/>
              </a:solidFill>
            </a:endParaRPr>
          </a:p>
        </p:txBody>
      </p:sp>
      <p:sp>
        <p:nvSpPr>
          <p:cNvPr id="85" name="Google Shape;85;p14"/>
          <p:cNvSpPr txBox="1"/>
          <p:nvPr/>
        </p:nvSpPr>
        <p:spPr>
          <a:xfrm>
            <a:off x="78600" y="8523300"/>
            <a:ext cx="7772400" cy="16200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Clr>
                <a:schemeClr val="dk1"/>
              </a:buClr>
              <a:buSzPts val="1100"/>
              <a:buChar char="➔"/>
            </a:pPr>
            <a:r>
              <a:rPr lang="it" sz="1100">
                <a:solidFill>
                  <a:schemeClr val="dk1"/>
                </a:solidFill>
              </a:rPr>
              <a:t>Mo</a:t>
            </a:r>
            <a:r>
              <a:rPr lang="it" sz="1100">
                <a:solidFill>
                  <a:schemeClr val="dk1"/>
                </a:solidFill>
              </a:rPr>
              <a:t>n</a:t>
            </a:r>
            <a:r>
              <a:rPr lang="it" sz="1100">
                <a:solidFill>
                  <a:schemeClr val="dk1"/>
                </a:solidFill>
              </a:rPr>
              <a:t>itor and retrain the model periodically to maintain high accuracy as employee data evolves.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it" sz="1100">
                <a:solidFill>
                  <a:schemeClr val="dk1"/>
                </a:solidFill>
              </a:rPr>
              <a:t>Adjust the decision threshold to prioritise precision or recall based on Salifort’s business risk tolerance.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it" sz="1100">
                <a:solidFill>
                  <a:schemeClr val="dk1"/>
                </a:solidFill>
              </a:rPr>
              <a:t>Collaborate with HR to design targeted retention strategies based on key drivers like satisfaction level and workload.</a:t>
            </a:r>
            <a:br>
              <a:rPr lang="it" sz="1100">
                <a:solidFill>
                  <a:schemeClr val="dk1"/>
                </a:solidFill>
              </a:rPr>
            </a:br>
            <a:endParaRPr sz="1100">
              <a:solidFill>
                <a:schemeClr val="dk1"/>
              </a:solidFill>
            </a:endParaRPr>
          </a:p>
          <a:p>
            <a:pPr indent="0" lvl="0" marL="0" rtl="0" algn="l">
              <a:spcBef>
                <a:spcPts val="1200"/>
              </a:spcBef>
              <a:spcAft>
                <a:spcPts val="0"/>
              </a:spcAft>
              <a:buNone/>
            </a:pPr>
            <a:r>
              <a:t/>
            </a:r>
            <a:endParaRPr sz="2000">
              <a:solidFill>
                <a:schemeClr val="dk2"/>
              </a:solidFill>
            </a:endParaRPr>
          </a:p>
        </p:txBody>
      </p:sp>
      <p:pic>
        <p:nvPicPr>
          <p:cNvPr id="86" name="Google Shape;86;p14"/>
          <p:cNvPicPr preferRelativeResize="0"/>
          <p:nvPr/>
        </p:nvPicPr>
        <p:blipFill>
          <a:blip r:embed="rId3">
            <a:alphaModFix/>
          </a:blip>
          <a:stretch>
            <a:fillRect/>
          </a:stretch>
        </p:blipFill>
        <p:spPr>
          <a:xfrm>
            <a:off x="4394725" y="4961200"/>
            <a:ext cx="3035400" cy="2495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